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25" r:id="rId6"/>
    <p:sldId id="326" r:id="rId7"/>
    <p:sldId id="327" r:id="rId8"/>
    <p:sldId id="330" r:id="rId9"/>
    <p:sldId id="331" r:id="rId10"/>
    <p:sldId id="332" r:id="rId11"/>
    <p:sldId id="333" r:id="rId12"/>
    <p:sldId id="334" r:id="rId13"/>
    <p:sldId id="336" r:id="rId14"/>
    <p:sldId id="338" r:id="rId15"/>
    <p:sldId id="337" r:id="rId16"/>
    <p:sldId id="339" r:id="rId17"/>
    <p:sldId id="340" r:id="rId18"/>
    <p:sldId id="347" r:id="rId19"/>
    <p:sldId id="335" r:id="rId20"/>
    <p:sldId id="341" r:id="rId21"/>
    <p:sldId id="342" r:id="rId22"/>
    <p:sldId id="343" r:id="rId23"/>
    <p:sldId id="344" r:id="rId24"/>
    <p:sldId id="328" r:id="rId25"/>
    <p:sldId id="329" r:id="rId26"/>
    <p:sldId id="348" r:id="rId27"/>
    <p:sldId id="349" r:id="rId28"/>
    <p:sldId id="350" r:id="rId29"/>
    <p:sldId id="265" r:id="rId30"/>
    <p:sldId id="266" r:id="rId31"/>
    <p:sldId id="351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4" r:id="rId50"/>
    <p:sldId id="417" r:id="rId51"/>
    <p:sldId id="375" r:id="rId52"/>
    <p:sldId id="376" r:id="rId53"/>
    <p:sldId id="377" r:id="rId54"/>
    <p:sldId id="378" r:id="rId55"/>
    <p:sldId id="413" r:id="rId56"/>
    <p:sldId id="412" r:id="rId57"/>
    <p:sldId id="411" r:id="rId58"/>
    <p:sldId id="414" r:id="rId59"/>
    <p:sldId id="415" r:id="rId60"/>
    <p:sldId id="370" r:id="rId61"/>
    <p:sldId id="403" r:id="rId62"/>
    <p:sldId id="379" r:id="rId63"/>
    <p:sldId id="402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390" r:id="rId75"/>
    <p:sldId id="401" r:id="rId76"/>
    <p:sldId id="404" r:id="rId77"/>
    <p:sldId id="405" r:id="rId78"/>
    <p:sldId id="406" r:id="rId79"/>
    <p:sldId id="407" r:id="rId80"/>
    <p:sldId id="408" r:id="rId81"/>
    <p:sldId id="41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39" d="100"/>
          <a:sy n="39" d="100"/>
        </p:scale>
        <p:origin x="6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8F6D-5A42-49C3-B60C-CF24E92891C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2024-06-25_S12-S13-S14-S15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Sxx_Icell_txxxx_Cxxxx_J01</a:t>
            </a:r>
          </a:p>
          <a:p>
            <a:r>
              <a:rPr lang="en-US" dirty="0" err="1"/>
              <a:t>Gottfrid</a:t>
            </a:r>
            <a:r>
              <a:rPr lang="en-US" dirty="0"/>
              <a:t> Olsson</a:t>
            </a:r>
          </a:p>
        </p:txBody>
      </p:sp>
    </p:spTree>
    <p:extLst>
      <p:ext uri="{BB962C8B-B14F-4D97-AF65-F5344CB8AC3E}">
        <p14:creationId xmlns:p14="http://schemas.microsoft.com/office/powerpoint/2010/main" val="372511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top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0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choosing X5000 magnification for the images image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40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 further down; worms at this part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33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733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matrix squares with dx=</a:t>
            </a:r>
            <a:r>
              <a:rPr lang="en-US" dirty="0" err="1"/>
              <a:t>dy</a:t>
            </a:r>
            <a:r>
              <a:rPr lang="en-US" dirty="0"/>
              <a:t>=500mu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64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92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3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84" y="68580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0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M5 (matrix square 5 image of 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with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/>
              <a:t>Investigate the same conditions for samples S07, S09 which had unusual deposition and/or bad washing (S14, S15)</a:t>
            </a:r>
          </a:p>
          <a:p>
            <a:pPr marL="514350" indent="-514350">
              <a:buAutoNum type="alphaLcParenBoth"/>
            </a:pPr>
            <a:r>
              <a:rPr lang="en-US" dirty="0"/>
              <a:t>Investigate same C0010 for different passivation (S12, S13)</a:t>
            </a:r>
          </a:p>
          <a:p>
            <a:pPr marL="514350" indent="-514350">
              <a:buAutoNum type="alphaLcParenBoth"/>
            </a:pPr>
            <a:r>
              <a:rPr lang="en-US" dirty="0"/>
              <a:t>Test data acquisition scheme (3x3 square matrix based on center point chosen manually)</a:t>
            </a:r>
          </a:p>
        </p:txBody>
      </p:sp>
    </p:spTree>
    <p:extLst>
      <p:ext uri="{BB962C8B-B14F-4D97-AF65-F5344CB8AC3E}">
        <p14:creationId xmlns:p14="http://schemas.microsoft.com/office/powerpoint/2010/main" val="308951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46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146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28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6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487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M9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57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different deposition in different areas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49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same area; worm-like structures with barren areas in between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50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650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79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S12: same area; worm-like structures with barren areas in between &amp;&amp; Li nuclei particles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769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7769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0169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6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S12: another area further away; Li particles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153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15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40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S12: another area, Li nuclei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30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330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9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 is unevenly deposited: clearly more in some places than others (locally too)</a:t>
            </a:r>
          </a:p>
          <a:p>
            <a:r>
              <a:rPr lang="en-US" dirty="0"/>
              <a:t>Saw areas with worm-like structures</a:t>
            </a:r>
          </a:p>
          <a:p>
            <a:pPr lvl="1"/>
            <a:r>
              <a:rPr lang="en-US" dirty="0"/>
              <a:t>with barren areas between areas of worm-like structures, but also Li nuclei mixed in</a:t>
            </a:r>
          </a:p>
          <a:p>
            <a:r>
              <a:rPr lang="en-US" dirty="0"/>
              <a:t>Saw areas with only Li nuclei</a:t>
            </a:r>
          </a:p>
        </p:txBody>
      </p:sp>
    </p:spTree>
    <p:extLst>
      <p:ext uri="{BB962C8B-B14F-4D97-AF65-F5344CB8AC3E}">
        <p14:creationId xmlns:p14="http://schemas.microsoft.com/office/powerpoint/2010/main" val="36018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use 10kV3.0nA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S13_Icell_t0060_C0010_J01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3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6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edge of sample, moving downwards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8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99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S13: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46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848"/>
            <a:ext cx="6096000" cy="487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8964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00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just below the top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461"/>
            <a:ext cx="6096000" cy="487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146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77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S13: further down (less deposition than in the edge of the deposition)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92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7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S13: further down, more Li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52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S13: further down, big ‘hole’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163"/>
            <a:ext cx="6096000" cy="487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0315" y="667333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Suuuper</a:t>
            </a:r>
            <a:r>
              <a:rPr lang="en-US" dirty="0"/>
              <a:t> small Li?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54" y="617696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94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033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003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41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edge of ‘hole’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5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S12_Icell_t0012_C0010_J01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below, particles of various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024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84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moving down – much more evenly deposited here compared to S12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26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end of Li(?), why wavy and sudden edge? Also much smaller compare to last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0059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32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looks like </a:t>
            </a:r>
            <a:r>
              <a:rPr lang="en-US" dirty="0" err="1"/>
              <a:t>smth</a:t>
            </a:r>
            <a:r>
              <a:rPr lang="en-US" dirty="0"/>
              <a:t> was on the surface, edge of ring of that </a:t>
            </a:r>
            <a:r>
              <a:rPr lang="en-US" dirty="0" err="1"/>
              <a:t>smth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92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moving up along left </a:t>
            </a:r>
            <a:r>
              <a:rPr lang="en-US" dirty="0" err="1"/>
              <a:t>EoD</a:t>
            </a:r>
            <a:r>
              <a:rPr lang="en-US" dirty="0"/>
              <a:t>; super small Li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892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600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0572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6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S13: zoom in on some black dirt?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" y="1475154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15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2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708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92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10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the very small Li – corroded Li? They are much smaller and have weird shapes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85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47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another place, dark Li?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56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needle-like structures observed already at C0010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6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top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matrix sampling dx=</a:t>
            </a:r>
            <a:r>
              <a:rPr lang="en-US" dirty="0" err="1"/>
              <a:t>dy</a:t>
            </a:r>
            <a:r>
              <a:rPr lang="en-US" dirty="0"/>
              <a:t>=1 mm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1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M1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22754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404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6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M2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47712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90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93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182077"/>
            <a:ext cx="6096000" cy="487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9472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61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244600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322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21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41049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6630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68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47712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90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6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M7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937846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895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63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537066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3973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S13; M9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850105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2669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2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S12:moving 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8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S13: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a bit uneven Li deposition, but MUCH more even compared to S12</a:t>
            </a:r>
          </a:p>
          <a:p>
            <a:pPr lvl="1"/>
            <a:r>
              <a:rPr lang="en-US" dirty="0"/>
              <a:t>Should be good enough to do matrix-sampling and image analysis on</a:t>
            </a:r>
          </a:p>
          <a:p>
            <a:r>
              <a:rPr lang="en-US" dirty="0"/>
              <a:t>Various sizes of Li nuclei at the same time (position/SEM image)</a:t>
            </a:r>
          </a:p>
          <a:p>
            <a:r>
              <a:rPr lang="en-US" dirty="0"/>
              <a:t>Matrix-sampling seems to be a good idea</a:t>
            </a:r>
          </a:p>
          <a:p>
            <a:pPr lvl="1"/>
            <a:r>
              <a:rPr lang="en-US" dirty="0"/>
              <a:t>Easy and quite fast</a:t>
            </a:r>
          </a:p>
          <a:p>
            <a:pPr lvl="1"/>
            <a:r>
              <a:rPr lang="en-US" dirty="0"/>
              <a:t>Perhaps allow some finer manual adjustment of position (e.g. do not take in a ‘hole’ but rather the closest area to that ‘hole’ where there is Li instead)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407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S14_Icell_t1800_C0003_J01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31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S14: top edge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4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 : top </a:t>
            </a:r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57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S14; dark Li, some worm-like shapes also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35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S14; moving down, lots of no Li. Zooming in on one big bright thing – it moves when imaged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8062" y="1489563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1825625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1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6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S14; bad wash again? :(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04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S14; another place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58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S14: following the deposition ring upwards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161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07841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5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S14; many larger pieces of dirt on this sample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5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looks like bad washing, but no bubbles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93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S14: left </a:t>
            </a:r>
            <a:r>
              <a:rPr lang="en-US" dirty="0" err="1"/>
              <a:t>EoD</a:t>
            </a:r>
            <a:r>
              <a:rPr lang="en-US" dirty="0"/>
              <a:t>, moving inwards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708" y="0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938" y="188595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S14;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06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S14; more right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692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869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66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S14;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77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S14; more right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78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078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215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S14; learning 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Looks like there is a ring-like deposition area (like in the coin cell)</a:t>
            </a:r>
          </a:p>
          <a:p>
            <a:pPr lvl="1"/>
            <a:r>
              <a:rPr lang="en-US" dirty="0"/>
              <a:t>more Li for large radii and less for smaller radii (measured from the center of the Li deposition)</a:t>
            </a:r>
          </a:p>
          <a:p>
            <a:r>
              <a:rPr lang="en-US" dirty="0"/>
              <a:t>No worm-like structures observed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254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S15; a lot of shite (bad wash &gt;:( …)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677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767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44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S15: close to edge (right); </a:t>
            </a:r>
            <a:r>
              <a:rPr lang="en-US" dirty="0" err="1"/>
              <a:t>stripey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16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17696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86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S15; following the ‘valley’ towards the middle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1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S15; looking at the dirt/shite (further down)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down, looks cleaner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34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S15; mostly bad washing, some parts have clear Li particles, e.g.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8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S15: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Bad wash (a LOT of large dark areas that bubbled when imaged)</a:t>
            </a:r>
          </a:p>
          <a:p>
            <a:pPr lvl="1"/>
            <a:r>
              <a:rPr lang="en-US" dirty="0"/>
              <a:t>Uneven wash: totally good in a few places, very bad in most places</a:t>
            </a:r>
          </a:p>
        </p:txBody>
      </p:sp>
    </p:spTree>
    <p:extLst>
      <p:ext uri="{BB962C8B-B14F-4D97-AF65-F5344CB8AC3E}">
        <p14:creationId xmlns:p14="http://schemas.microsoft.com/office/powerpoint/2010/main" val="76137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S12: top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31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7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825</Words>
  <Application>Microsoft Office PowerPoint</Application>
  <PresentationFormat>Widescreen</PresentationFormat>
  <Paragraphs>102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Wingdings</vt:lpstr>
      <vt:lpstr>Office Theme</vt:lpstr>
      <vt:lpstr>2024-06-25_S12-S13-S14-S15</vt:lpstr>
      <vt:lpstr>Goals with this session</vt:lpstr>
      <vt:lpstr>I’ll use 10kV3.0nA</vt:lpstr>
      <vt:lpstr>S12_Icell_t0012_C0010_J01</vt:lpstr>
      <vt:lpstr>S12: top edge</vt:lpstr>
      <vt:lpstr>S12:moving down</vt:lpstr>
      <vt:lpstr>S12: looks like bad washing, but no bubbles</vt:lpstr>
      <vt:lpstr>S12: down, looks cleaner here</vt:lpstr>
      <vt:lpstr>S12: top edge of deposition</vt:lpstr>
      <vt:lpstr>S12: top edge of deposition</vt:lpstr>
      <vt:lpstr>S12</vt:lpstr>
      <vt:lpstr>S12: choosing X5000 magnification for the images image analysis </vt:lpstr>
      <vt:lpstr>S12 further down; worms at this part</vt:lpstr>
      <vt:lpstr>S12: matrix squares with dx=dy=500mu</vt:lpstr>
      <vt:lpstr>S12: M1</vt:lpstr>
      <vt:lpstr>S12: M2</vt:lpstr>
      <vt:lpstr>S12: M3</vt:lpstr>
      <vt:lpstr>S12: M4</vt:lpstr>
      <vt:lpstr>S12: M5 (matrix square 5 image of 9)</vt:lpstr>
      <vt:lpstr>S12: M6</vt:lpstr>
      <vt:lpstr>S12: M7</vt:lpstr>
      <vt:lpstr>S12: M8</vt:lpstr>
      <vt:lpstr>S12: M9</vt:lpstr>
      <vt:lpstr>S12: different deposition in different areas</vt:lpstr>
      <vt:lpstr>S12: same area; worm-like structures with barren areas in between</vt:lpstr>
      <vt:lpstr>S12: same area; worm-like structures with barren areas in between &amp;&amp; Li nuclei particles</vt:lpstr>
      <vt:lpstr>S12: another area further away; Li particles</vt:lpstr>
      <vt:lpstr>S12: another area, Li nuclei</vt:lpstr>
      <vt:lpstr>S12: learning points</vt:lpstr>
      <vt:lpstr>S13_Icell_t0060_C0010_J01</vt:lpstr>
      <vt:lpstr>S13</vt:lpstr>
      <vt:lpstr>S13; edge of sample, moving downwards</vt:lpstr>
      <vt:lpstr>S13: edge of deposition</vt:lpstr>
      <vt:lpstr>S13; just below the top edge of deposition</vt:lpstr>
      <vt:lpstr>S13: further down (less deposition than in the edge of the deposition)</vt:lpstr>
      <vt:lpstr>S13: further down, more Li again</vt:lpstr>
      <vt:lpstr>S13: further down, big ‘hole’</vt:lpstr>
      <vt:lpstr>S13; </vt:lpstr>
      <vt:lpstr>S13; edge of ‘hole’</vt:lpstr>
      <vt:lpstr>S13; below, particles of various size</vt:lpstr>
      <vt:lpstr>S13; moving down – much more evenly deposited here compared to S12</vt:lpstr>
      <vt:lpstr>S13; end of Li(?), why wavy and sudden edge? Also much smaller compare to last slide</vt:lpstr>
      <vt:lpstr>S13; looks like smth was on the surface, edge of ring of that smth</vt:lpstr>
      <vt:lpstr>S13; moving up along left EoD; super small Li</vt:lpstr>
      <vt:lpstr>S13: zoom in on some black dirt?</vt:lpstr>
      <vt:lpstr>S13</vt:lpstr>
      <vt:lpstr>S13; the very small Li – corroded Li? They are much smaller and have weird shapes</vt:lpstr>
      <vt:lpstr>S13; another place, dark Li?</vt:lpstr>
      <vt:lpstr>S13; needle-like structures observed already at C0010 </vt:lpstr>
      <vt:lpstr>S13; matrix sampling dx=dy=1 mm </vt:lpstr>
      <vt:lpstr>S13; M1 </vt:lpstr>
      <vt:lpstr>S13; M2 </vt:lpstr>
      <vt:lpstr>S13; M3</vt:lpstr>
      <vt:lpstr>S13; M4</vt:lpstr>
      <vt:lpstr>S13; M5</vt:lpstr>
      <vt:lpstr>S13; M6</vt:lpstr>
      <vt:lpstr>S13; M7 </vt:lpstr>
      <vt:lpstr>S13; M8</vt:lpstr>
      <vt:lpstr>S13; M9</vt:lpstr>
      <vt:lpstr>S13: learning points</vt:lpstr>
      <vt:lpstr>S14_Icell_t1800_C0003_J01</vt:lpstr>
      <vt:lpstr>S14: top edge </vt:lpstr>
      <vt:lpstr>S14 : top EoD</vt:lpstr>
      <vt:lpstr>S14; dark Li, some worm-like shapes also </vt:lpstr>
      <vt:lpstr>S14; moving down, lots of no Li. Zooming in on one big bright thing – it moves when imaged </vt:lpstr>
      <vt:lpstr>S14; bad wash again? :( </vt:lpstr>
      <vt:lpstr>S14; another place </vt:lpstr>
      <vt:lpstr>S14: following the deposition ring upwards </vt:lpstr>
      <vt:lpstr>S14; many larger pieces of dirt on this sample </vt:lpstr>
      <vt:lpstr>S14: left EoD, moving inwards  </vt:lpstr>
      <vt:lpstr>S14;  </vt:lpstr>
      <vt:lpstr>S14; more right</vt:lpstr>
      <vt:lpstr>S14;  </vt:lpstr>
      <vt:lpstr>S14; more right </vt:lpstr>
      <vt:lpstr>S14; learning points </vt:lpstr>
      <vt:lpstr>S15; a lot of shite (bad wash &gt;:( …) </vt:lpstr>
      <vt:lpstr>S15: close to edge (right); stripey</vt:lpstr>
      <vt:lpstr>S15; following the ‘valley’ towards the middle</vt:lpstr>
      <vt:lpstr>S15; looking at the dirt/shite (further down)</vt:lpstr>
      <vt:lpstr>S15; mostly bad washing, some parts have clear Li particles, e.g.</vt:lpstr>
      <vt:lpstr>S15: learning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2024-06-25_S12-S13-S14-S15</dc:title>
  <dc:creator>PHI</dc:creator>
  <cp:lastModifiedBy>Gottfrid Olsson</cp:lastModifiedBy>
  <cp:revision>25</cp:revision>
  <dcterms:created xsi:type="dcterms:W3CDTF">2024-06-25T11:12:07Z</dcterms:created>
  <dcterms:modified xsi:type="dcterms:W3CDTF">2024-06-26T08:19:41Z</dcterms:modified>
</cp:coreProperties>
</file>